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56" r:id="rId3"/>
    <p:sldId id="263" r:id="rId4"/>
    <p:sldId id="257" r:id="rId5"/>
    <p:sldId id="261" r:id="rId6"/>
    <p:sldId id="265" r:id="rId7"/>
    <p:sldId id="258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34"/>
    <p:restoredTop sz="96327"/>
  </p:normalViewPr>
  <p:slideViewPr>
    <p:cSldViewPr snapToGrid="0">
      <p:cViewPr varScale="1">
        <p:scale>
          <a:sx n="146" d="100"/>
          <a:sy n="146" d="100"/>
        </p:scale>
        <p:origin x="184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98863-D1D1-6CFE-7D5A-4BDCE01B7A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53673C-8562-A81E-71BE-5FC365FF89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EEF31-63E9-D575-4152-7D2B2DFBC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74994-C9CF-8D45-9CF2-3DDB57C6D08A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9C0CB-3AAE-937F-480D-35DFE1DB5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AE3B9-3ABC-6830-0DF6-4A78239AA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7C64-E08B-874D-A05A-53011B1F3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729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31C16-24DB-C38F-4DEA-78BF22A9F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622ABA-BEA8-5556-195B-55D2E99111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344D9-2295-E5BB-A1D0-02FF83811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74994-C9CF-8D45-9CF2-3DDB57C6D08A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BAE26-9FB8-CDEC-9D51-7343368B5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4A460-9A8D-45BC-0AA3-2BA796F0F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7C64-E08B-874D-A05A-53011B1F3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80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5EE97E-ED68-A846-2130-609395A007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119DF0-AE5A-0394-331C-09CB4611F8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B9576-210C-F213-355D-DFA0362A2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74994-C9CF-8D45-9CF2-3DDB57C6D08A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EDAFD2-D69D-9923-488E-2C695CE47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F71BD-5B11-5C64-07B7-514B4BCE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7C64-E08B-874D-A05A-53011B1F3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532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7F610-6456-601C-E1AA-D6E559BD9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2B6C1-8CDF-4ACB-2CFB-E2D850619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1627A-09C0-E512-E80E-C37EE8D8B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74994-C9CF-8D45-9CF2-3DDB57C6D08A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20642-41E7-9206-E342-2EEA4219B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CCEF6-8355-CDF3-87A2-89401EC9E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7C64-E08B-874D-A05A-53011B1F3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88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7A3ED-3DA3-204A-A32D-CB524B285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195177-E410-62DA-8C0F-78AA59E64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F3919-A73B-8981-718C-4FC4692A8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74994-C9CF-8D45-9CF2-3DDB57C6D08A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3F13DA-C8DE-DABF-F4BC-FAF38CD7D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8CBE8-E64D-23EA-88C2-A64648507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7C64-E08B-874D-A05A-53011B1F3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6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9AE6-2938-6C60-90B5-B1BEA30FA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B60C7-5D14-5FB9-2D84-AE67F6882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DBB548-B272-DC95-633D-5F7DF78767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42DAFF-938A-1F38-CDFA-40608D21A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74994-C9CF-8D45-9CF2-3DDB57C6D08A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5424D-93E2-0B49-56A6-644F281E8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FFBEF4-21EB-68D6-A989-4285EE5D2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7C64-E08B-874D-A05A-53011B1F3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239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B0FB9-A075-DA14-80F7-96AD6F90D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164AB1-41A9-03E6-0C56-64DBE04A6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6F9BF-E6C8-0BCA-209E-949E0243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FD6BAC-4865-5CB6-4A46-9E3CF8693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289B5C-E9CB-4D8B-2A3D-EA72E20876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CC52C5-E550-ECFE-092F-A1CA0EB4A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74994-C9CF-8D45-9CF2-3DDB57C6D08A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6CD7E-6F04-FAC4-D01F-5EE551BA4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86940F-54D4-8C9C-430E-2543CF679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7C64-E08B-874D-A05A-53011B1F3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922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F0CDD-C53A-B560-6FC8-F0059CAF3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4A9737-9DEE-7465-2388-4CB064BFB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74994-C9CF-8D45-9CF2-3DDB57C6D08A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573493-665E-F442-63BC-ACD742E90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0C0786-1098-431D-DAE9-E21FEEC15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7C64-E08B-874D-A05A-53011B1F3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07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5C5585-62DE-0A29-CFFF-406062126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74994-C9CF-8D45-9CF2-3DDB57C6D08A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24D8BF-6012-6764-CE9D-202788C86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5CA4A-8E0C-AC53-ED1F-DA3746AD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7C64-E08B-874D-A05A-53011B1F3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85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4792F-3F22-6FA8-59F7-1E28D5859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4B8DB-98F6-3210-9821-2266FBEDC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332C18-DF65-F4B9-4EB6-D4ECE66AC2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4EAF85-73B8-BF4F-F86D-A3CEB2A4C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74994-C9CF-8D45-9CF2-3DDB57C6D08A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EEC721-253F-E821-C243-34AEE6907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0C3B15-BFFA-FA6F-9F32-7A6262579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7C64-E08B-874D-A05A-53011B1F3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42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74B13-C59E-9769-F53F-C64D9A796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AF0E86-9151-9F70-5A85-3FE28D06BD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D91FAD-D91C-F365-9BB6-22E6949028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A44EB-FA7B-7D38-BAF8-56258F557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74994-C9CF-8D45-9CF2-3DDB57C6D08A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BF953-0459-E735-7CFB-DF3B9238B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251F55-8D4A-7A94-C999-5D17B3822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7C64-E08B-874D-A05A-53011B1F3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85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70D7D8-7EDF-5237-5FE8-A1E6D10D5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8B186-2612-49DD-8693-C45204013E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1B7BB-51E2-AB7A-1E17-52E57979BA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74994-C9CF-8D45-9CF2-3DDB57C6D08A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C8767-E7DB-0D59-BD74-B4347196A1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26F39-332D-BE95-1DD2-CC28F974D2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2A7C64-E08B-874D-A05A-53011B1F3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024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4544DBBB-A5E8-36BD-9F4B-9AC821FCF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32" y="1440091"/>
            <a:ext cx="4354236" cy="3585841"/>
          </a:xfrm>
          <a:prstGeom prst="rect">
            <a:avLst/>
          </a:prstGeom>
        </p:spPr>
      </p:pic>
      <p:pic>
        <p:nvPicPr>
          <p:cNvPr id="7" name="Picture 6" descr="A picture containing square&#10;&#10;Description automatically generated">
            <a:extLst>
              <a:ext uri="{FF2B5EF4-FFF2-40B4-BE49-F238E27FC236}">
                <a16:creationId xmlns:a16="http://schemas.microsoft.com/office/drawing/2014/main" id="{D2EC74B7-EA82-407E-B895-89D388B7D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788" y="1544595"/>
            <a:ext cx="4777945" cy="35834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283D4E-A229-5804-7FAD-5ADAF58CCDAE}"/>
              </a:ext>
            </a:extLst>
          </p:cNvPr>
          <p:cNvSpPr txBox="1"/>
          <p:nvPr/>
        </p:nvSpPr>
        <p:spPr>
          <a:xfrm>
            <a:off x="1254067" y="1344540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4311D6-396F-3518-3315-3BF0F89F2306}"/>
              </a:ext>
            </a:extLst>
          </p:cNvPr>
          <p:cNvSpPr txBox="1"/>
          <p:nvPr/>
        </p:nvSpPr>
        <p:spPr>
          <a:xfrm>
            <a:off x="5800166" y="1344540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527442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BEDE1B-217B-3724-7DC1-138C50383DD6}"/>
              </a:ext>
            </a:extLst>
          </p:cNvPr>
          <p:cNvSpPr txBox="1"/>
          <p:nvPr/>
        </p:nvSpPr>
        <p:spPr>
          <a:xfrm>
            <a:off x="1161535" y="518984"/>
            <a:ext cx="3768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K = 2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9677CF5-9A31-04F1-1604-7EC5C6475EF5}"/>
              </a:ext>
            </a:extLst>
          </p:cNvPr>
          <p:cNvGrpSpPr/>
          <p:nvPr/>
        </p:nvGrpSpPr>
        <p:grpSpPr>
          <a:xfrm>
            <a:off x="609600" y="1547342"/>
            <a:ext cx="10972800" cy="4186191"/>
            <a:chOff x="100914" y="1732693"/>
            <a:chExt cx="10972800" cy="4186191"/>
          </a:xfrm>
        </p:grpSpPr>
        <p:pic>
          <p:nvPicPr>
            <p:cNvPr id="6" name="Picture 5" descr="Graphical user interface, chart&#10;&#10;Description automatically generated">
              <a:extLst>
                <a:ext uri="{FF2B5EF4-FFF2-40B4-BE49-F238E27FC236}">
                  <a16:creationId xmlns:a16="http://schemas.microsoft.com/office/drawing/2014/main" id="{9FB7C806-8EB1-D1AC-2079-9D94DAA32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914" y="1732693"/>
              <a:ext cx="2945026" cy="3926701"/>
            </a:xfrm>
            <a:prstGeom prst="rect">
              <a:avLst/>
            </a:prstGeom>
          </p:spPr>
        </p:pic>
        <p:pic>
          <p:nvPicPr>
            <p:cNvPr id="16" name="Picture 15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15B8C00C-9C6C-900A-1794-336845D57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37739" y="1742300"/>
              <a:ext cx="2436340" cy="2088292"/>
            </a:xfrm>
            <a:prstGeom prst="rect">
              <a:avLst/>
            </a:prstGeom>
          </p:spPr>
        </p:pic>
        <p:pic>
          <p:nvPicPr>
            <p:cNvPr id="18" name="Picture 17" descr="Chart, bar chart, funnel chart&#10;&#10;Description automatically generated">
              <a:extLst>
                <a:ext uri="{FF2B5EF4-FFF2-40B4-BE49-F238E27FC236}">
                  <a16:creationId xmlns:a16="http://schemas.microsoft.com/office/drawing/2014/main" id="{A40D3431-808E-C0C7-340D-35B787F4A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45940" y="1732693"/>
              <a:ext cx="2945026" cy="3926700"/>
            </a:xfrm>
            <a:prstGeom prst="rect">
              <a:avLst/>
            </a:prstGeom>
          </p:spPr>
        </p:pic>
        <p:pic>
          <p:nvPicPr>
            <p:cNvPr id="20" name="Picture 19" descr="Chart, bar chart&#10;&#10;Description automatically generated">
              <a:extLst>
                <a:ext uri="{FF2B5EF4-FFF2-40B4-BE49-F238E27FC236}">
                  <a16:creationId xmlns:a16="http://schemas.microsoft.com/office/drawing/2014/main" id="{9627AD11-3968-29B2-B5C1-7ABB0C4B7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3830592"/>
              <a:ext cx="2436340" cy="2088292"/>
            </a:xfrm>
            <a:prstGeom prst="rect">
              <a:avLst/>
            </a:prstGeom>
          </p:spPr>
        </p:pic>
        <p:pic>
          <p:nvPicPr>
            <p:cNvPr id="22" name="Picture 21" descr="Chart, bar chart&#10;&#10;Description automatically generated">
              <a:extLst>
                <a:ext uri="{FF2B5EF4-FFF2-40B4-BE49-F238E27FC236}">
                  <a16:creationId xmlns:a16="http://schemas.microsoft.com/office/drawing/2014/main" id="{68F1EB20-CF64-3B1F-CE6F-884FF6F66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37374" y="3830592"/>
              <a:ext cx="2436340" cy="208829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7BC97E7-2F91-A92A-E1D6-F921A44F7A20}"/>
              </a:ext>
            </a:extLst>
          </p:cNvPr>
          <p:cNvSpPr txBox="1"/>
          <p:nvPr/>
        </p:nvSpPr>
        <p:spPr>
          <a:xfrm>
            <a:off x="504566" y="1330768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FBE594-76B6-B579-4941-B2CAFDBE4A99}"/>
              </a:ext>
            </a:extLst>
          </p:cNvPr>
          <p:cNvSpPr txBox="1"/>
          <p:nvPr/>
        </p:nvSpPr>
        <p:spPr>
          <a:xfrm>
            <a:off x="3627513" y="1330768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23BB4C-E540-D29D-6CF9-916751ECB3D1}"/>
              </a:ext>
            </a:extLst>
          </p:cNvPr>
          <p:cNvSpPr txBox="1"/>
          <p:nvPr/>
        </p:nvSpPr>
        <p:spPr>
          <a:xfrm>
            <a:off x="7489225" y="1330768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06C1C-CCD3-B8F2-0168-327F1A541314}"/>
              </a:ext>
            </a:extLst>
          </p:cNvPr>
          <p:cNvSpPr txBox="1"/>
          <p:nvPr/>
        </p:nvSpPr>
        <p:spPr>
          <a:xfrm>
            <a:off x="6865990" y="3310637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6E5081-2B2B-A3F8-E2ED-052E98CB4545}"/>
              </a:ext>
            </a:extLst>
          </p:cNvPr>
          <p:cNvSpPr txBox="1"/>
          <p:nvPr/>
        </p:nvSpPr>
        <p:spPr>
          <a:xfrm>
            <a:off x="11006000" y="3310637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FC47D-CA81-12BC-0F3D-534303BC4466}"/>
              </a:ext>
            </a:extLst>
          </p:cNvPr>
          <p:cNvSpPr txBox="1"/>
          <p:nvPr/>
        </p:nvSpPr>
        <p:spPr>
          <a:xfrm>
            <a:off x="5020858" y="2798461"/>
            <a:ext cx="7052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>
                    <a:lumMod val="75000"/>
                  </a:schemeClr>
                </a:solidFill>
              </a:rPr>
              <a:t>Original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1615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Chart, bar chart&#10;&#10;Description automatically generated">
            <a:extLst>
              <a:ext uri="{FF2B5EF4-FFF2-40B4-BE49-F238E27FC236}">
                <a16:creationId xmlns:a16="http://schemas.microsoft.com/office/drawing/2014/main" id="{AA831840-5564-0D67-5EAB-3233540CB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3564" y="4090084"/>
            <a:ext cx="2594919" cy="2224216"/>
          </a:xfrm>
          <a:prstGeom prst="rect">
            <a:avLst/>
          </a:prstGeom>
        </p:spPr>
      </p:pic>
      <p:pic>
        <p:nvPicPr>
          <p:cNvPr id="9" name="Picture 8" descr="Chart, funnel chart&#10;&#10;Description automatically generated">
            <a:extLst>
              <a:ext uri="{FF2B5EF4-FFF2-40B4-BE49-F238E27FC236}">
                <a16:creationId xmlns:a16="http://schemas.microsoft.com/office/drawing/2014/main" id="{F72AD838-80D9-E221-C748-99898EED2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381" y="1865871"/>
            <a:ext cx="3336324" cy="4448433"/>
          </a:xfrm>
          <a:prstGeom prst="rect">
            <a:avLst/>
          </a:prstGeom>
        </p:spPr>
      </p:pic>
      <p:pic>
        <p:nvPicPr>
          <p:cNvPr id="11" name="Picture 10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1FC8E95B-6C1E-27F9-19BA-60EEFD820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25" y="1865869"/>
            <a:ext cx="3336323" cy="44484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2D84A6-00F8-86EA-0C2F-21746A77E1F0}"/>
              </a:ext>
            </a:extLst>
          </p:cNvPr>
          <p:cNvSpPr txBox="1"/>
          <p:nvPr/>
        </p:nvSpPr>
        <p:spPr>
          <a:xfrm>
            <a:off x="5051735" y="349706"/>
            <a:ext cx="7052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>
                    <a:lumMod val="75000"/>
                  </a:schemeClr>
                </a:solidFill>
              </a:rPr>
              <a:t>Revised</a:t>
            </a:r>
            <a:r>
              <a:rPr lang="en-US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DDE80D-BE69-49DE-9323-24EC20DDE573}"/>
              </a:ext>
            </a:extLst>
          </p:cNvPr>
          <p:cNvSpPr txBox="1"/>
          <p:nvPr/>
        </p:nvSpPr>
        <p:spPr>
          <a:xfrm>
            <a:off x="1161535" y="518984"/>
            <a:ext cx="3768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K =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58F317-DD44-DAE8-0EB7-380859BB32D6}"/>
              </a:ext>
            </a:extLst>
          </p:cNvPr>
          <p:cNvSpPr txBox="1"/>
          <p:nvPr/>
        </p:nvSpPr>
        <p:spPr>
          <a:xfrm>
            <a:off x="170077" y="1723455"/>
            <a:ext cx="487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550C63-9443-7BAD-5402-82426D6DAB75}"/>
              </a:ext>
            </a:extLst>
          </p:cNvPr>
          <p:cNvSpPr txBox="1"/>
          <p:nvPr/>
        </p:nvSpPr>
        <p:spPr>
          <a:xfrm>
            <a:off x="3581548" y="1711523"/>
            <a:ext cx="487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B8F669-F90C-404B-1229-2F079D33635C}"/>
              </a:ext>
            </a:extLst>
          </p:cNvPr>
          <p:cNvSpPr txBox="1"/>
          <p:nvPr/>
        </p:nvSpPr>
        <p:spPr>
          <a:xfrm>
            <a:off x="7757253" y="1727440"/>
            <a:ext cx="487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FD54B4-E2FC-C2EA-33CD-29A38EA45C75}"/>
              </a:ext>
            </a:extLst>
          </p:cNvPr>
          <p:cNvSpPr txBox="1"/>
          <p:nvPr/>
        </p:nvSpPr>
        <p:spPr>
          <a:xfrm>
            <a:off x="7076340" y="3628422"/>
            <a:ext cx="487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494A0C-1253-7EB9-52BB-547D2CF4D3E4}"/>
              </a:ext>
            </a:extLst>
          </p:cNvPr>
          <p:cNvSpPr txBox="1"/>
          <p:nvPr/>
        </p:nvSpPr>
        <p:spPr>
          <a:xfrm>
            <a:off x="10832798" y="3628422"/>
            <a:ext cx="487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</a:t>
            </a:r>
          </a:p>
        </p:txBody>
      </p:sp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46AAB5EB-4BF0-75B5-80FC-811E795E7E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508" y="4090084"/>
            <a:ext cx="2594918" cy="2224216"/>
          </a:xfrm>
          <a:prstGeom prst="rect">
            <a:avLst/>
          </a:prstGeom>
        </p:spPr>
      </p:pic>
      <p:pic>
        <p:nvPicPr>
          <p:cNvPr id="17" name="Picture 16" descr="Chart, box and whisker chart&#10;&#10;Description automatically generated">
            <a:extLst>
              <a:ext uri="{FF2B5EF4-FFF2-40B4-BE49-F238E27FC236}">
                <a16:creationId xmlns:a16="http://schemas.microsoft.com/office/drawing/2014/main" id="{1C6E8D8C-5069-C18C-E4BC-2369BE4D67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5373" y="1790482"/>
            <a:ext cx="2594920" cy="222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304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BEDE1B-217B-3724-7DC1-138C50383DD6}"/>
              </a:ext>
            </a:extLst>
          </p:cNvPr>
          <p:cNvSpPr txBox="1"/>
          <p:nvPr/>
        </p:nvSpPr>
        <p:spPr>
          <a:xfrm>
            <a:off x="1161535" y="518984"/>
            <a:ext cx="3768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K = 3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675C2E-0B43-67A4-D426-67D268998AA4}"/>
              </a:ext>
            </a:extLst>
          </p:cNvPr>
          <p:cNvGrpSpPr/>
          <p:nvPr/>
        </p:nvGrpSpPr>
        <p:grpSpPr>
          <a:xfrm>
            <a:off x="544615" y="1977320"/>
            <a:ext cx="11102770" cy="4238126"/>
            <a:chOff x="268554" y="1495406"/>
            <a:chExt cx="11102770" cy="4238126"/>
          </a:xfrm>
        </p:grpSpPr>
        <p:pic>
          <p:nvPicPr>
            <p:cNvPr id="3" name="Picture 2" descr="Graphical user interface, chart, histogram&#10;&#10;Description automatically generated">
              <a:extLst>
                <a:ext uri="{FF2B5EF4-FFF2-40B4-BE49-F238E27FC236}">
                  <a16:creationId xmlns:a16="http://schemas.microsoft.com/office/drawing/2014/main" id="{C180D133-0CAE-742F-76F8-EB11AFD00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8554" y="1547342"/>
              <a:ext cx="2436340" cy="4060566"/>
            </a:xfrm>
            <a:prstGeom prst="rect">
              <a:avLst/>
            </a:prstGeom>
          </p:spPr>
        </p:pic>
        <p:pic>
          <p:nvPicPr>
            <p:cNvPr id="9" name="Picture 8" descr="Chart, funnel chart&#10;&#10;Description automatically generated">
              <a:extLst>
                <a:ext uri="{FF2B5EF4-FFF2-40B4-BE49-F238E27FC236}">
                  <a16:creationId xmlns:a16="http://schemas.microsoft.com/office/drawing/2014/main" id="{B5D5574B-7038-2797-3AA9-CFC19F5DC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07418" y="1556949"/>
              <a:ext cx="3045425" cy="4060566"/>
            </a:xfrm>
            <a:prstGeom prst="rect">
              <a:avLst/>
            </a:prstGeom>
          </p:spPr>
        </p:pic>
        <p:pic>
          <p:nvPicPr>
            <p:cNvPr id="11" name="Picture 10" descr="Chart, bar chart&#10;&#10;Description automatically generated">
              <a:extLst>
                <a:ext uri="{FF2B5EF4-FFF2-40B4-BE49-F238E27FC236}">
                  <a16:creationId xmlns:a16="http://schemas.microsoft.com/office/drawing/2014/main" id="{3F423684-7005-1FAE-C3A1-BBC0E489C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07327" y="3577625"/>
              <a:ext cx="2515225" cy="2155907"/>
            </a:xfrm>
            <a:prstGeom prst="rect">
              <a:avLst/>
            </a:prstGeom>
          </p:spPr>
        </p:pic>
        <p:pic>
          <p:nvPicPr>
            <p:cNvPr id="13" name="Picture 12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5043E280-3A10-6184-8497-94F64937F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19094" y="1495406"/>
              <a:ext cx="2440463" cy="2091826"/>
            </a:xfrm>
            <a:prstGeom prst="rect">
              <a:avLst/>
            </a:prstGeom>
          </p:spPr>
        </p:pic>
        <p:pic>
          <p:nvPicPr>
            <p:cNvPr id="15" name="Picture 14" descr="Chart, bar chart&#10;&#10;Description automatically generated">
              <a:extLst>
                <a:ext uri="{FF2B5EF4-FFF2-40B4-BE49-F238E27FC236}">
                  <a16:creationId xmlns:a16="http://schemas.microsoft.com/office/drawing/2014/main" id="{AA99FFE1-9190-4301-2BB0-38354B215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56099" y="3577625"/>
              <a:ext cx="2515225" cy="215590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CF6682A-60E8-AC62-0A41-BDBC5881A0FA}"/>
              </a:ext>
            </a:extLst>
          </p:cNvPr>
          <p:cNvSpPr txBox="1"/>
          <p:nvPr/>
        </p:nvSpPr>
        <p:spPr>
          <a:xfrm>
            <a:off x="5020858" y="2798461"/>
            <a:ext cx="7052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>
                    <a:lumMod val="75000"/>
                  </a:schemeClr>
                </a:solidFill>
              </a:rPr>
              <a:t>Original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8025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, funnel chart&#10;&#10;Description automatically generated">
            <a:extLst>
              <a:ext uri="{FF2B5EF4-FFF2-40B4-BE49-F238E27FC236}">
                <a16:creationId xmlns:a16="http://schemas.microsoft.com/office/drawing/2014/main" id="{7EB1CC57-2FBD-33B8-E828-22CE2FA6E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994" y="1765189"/>
            <a:ext cx="3341205" cy="4009446"/>
          </a:xfrm>
          <a:prstGeom prst="rect">
            <a:avLst/>
          </a:prstGeom>
        </p:spPr>
      </p:pic>
      <p:pic>
        <p:nvPicPr>
          <p:cNvPr id="11" name="Picture 10" descr="Graphical user interface, chart, application, histogram&#10;&#10;Description automatically generated">
            <a:extLst>
              <a:ext uri="{FF2B5EF4-FFF2-40B4-BE49-F238E27FC236}">
                <a16:creationId xmlns:a16="http://schemas.microsoft.com/office/drawing/2014/main" id="{D66BAFDF-8150-93F9-7D68-CA06C32BC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18" y="1765189"/>
            <a:ext cx="2531184" cy="42186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5AAABE-8AF0-E28E-A565-359C93732D3D}"/>
              </a:ext>
            </a:extLst>
          </p:cNvPr>
          <p:cNvSpPr txBox="1"/>
          <p:nvPr/>
        </p:nvSpPr>
        <p:spPr>
          <a:xfrm>
            <a:off x="1161535" y="518984"/>
            <a:ext cx="3768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K = 3:  Revised </a:t>
            </a:r>
          </a:p>
        </p:txBody>
      </p:sp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D4A0FA8D-7A2A-B3DF-9C61-C4C25DCD8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9344" y="1661830"/>
            <a:ext cx="2529694" cy="2108079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F8B11A58-709B-37A4-0D13-EAA129137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5374" y="3769909"/>
            <a:ext cx="2656702" cy="22139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0F8FCB-D59F-C748-68AF-A0A831AB5BE3}"/>
              </a:ext>
            </a:extLst>
          </p:cNvPr>
          <p:cNvSpPr txBox="1"/>
          <p:nvPr/>
        </p:nvSpPr>
        <p:spPr>
          <a:xfrm>
            <a:off x="5159650" y="328514"/>
            <a:ext cx="25296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>
                    <a:lumMod val="75000"/>
                  </a:schemeClr>
                </a:solidFill>
              </a:rPr>
              <a:t>Revised</a:t>
            </a:r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65B340-0124-375E-761A-593EC71463AD}"/>
              </a:ext>
            </a:extLst>
          </p:cNvPr>
          <p:cNvSpPr txBox="1"/>
          <p:nvPr/>
        </p:nvSpPr>
        <p:spPr>
          <a:xfrm>
            <a:off x="674518" y="1653118"/>
            <a:ext cx="487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4F4B76-7E7E-2482-7A41-6F6696004720}"/>
              </a:ext>
            </a:extLst>
          </p:cNvPr>
          <p:cNvSpPr txBox="1"/>
          <p:nvPr/>
        </p:nvSpPr>
        <p:spPr>
          <a:xfrm>
            <a:off x="3464503" y="1661829"/>
            <a:ext cx="487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DDD4ED-C286-E907-4E4E-64A124F9CEE6}"/>
              </a:ext>
            </a:extLst>
          </p:cNvPr>
          <p:cNvSpPr txBox="1"/>
          <p:nvPr/>
        </p:nvSpPr>
        <p:spPr>
          <a:xfrm>
            <a:off x="7137013" y="1661828"/>
            <a:ext cx="487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3396E9-A931-A378-862D-0A6BEBCD37F2}"/>
              </a:ext>
            </a:extLst>
          </p:cNvPr>
          <p:cNvSpPr txBox="1"/>
          <p:nvPr/>
        </p:nvSpPr>
        <p:spPr>
          <a:xfrm>
            <a:off x="6659764" y="3344869"/>
            <a:ext cx="487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A688DB-7EE2-96F6-4333-4D93E7DEA170}"/>
              </a:ext>
            </a:extLst>
          </p:cNvPr>
          <p:cNvSpPr txBox="1"/>
          <p:nvPr/>
        </p:nvSpPr>
        <p:spPr>
          <a:xfrm>
            <a:off x="10260931" y="3344869"/>
            <a:ext cx="487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</a:t>
            </a:r>
          </a:p>
        </p:txBody>
      </p:sp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DE9F88D3-B082-DE0F-2406-4E517369F5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9764" y="3769909"/>
            <a:ext cx="2656702" cy="221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030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C4F3078-D2C4-884B-6D19-DCB4EBFF4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410" y="1765189"/>
            <a:ext cx="3158884" cy="37906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F92649-6727-2946-A26A-9494B47D1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538" y="1765189"/>
            <a:ext cx="2428400" cy="40473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5AAABE-8AF0-E28E-A565-359C93732D3D}"/>
              </a:ext>
            </a:extLst>
          </p:cNvPr>
          <p:cNvSpPr txBox="1"/>
          <p:nvPr/>
        </p:nvSpPr>
        <p:spPr>
          <a:xfrm>
            <a:off x="1161535" y="518984"/>
            <a:ext cx="3768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K = 3:  Revised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0F8FCB-D59F-C748-68AF-A0A831AB5BE3}"/>
              </a:ext>
            </a:extLst>
          </p:cNvPr>
          <p:cNvSpPr txBox="1"/>
          <p:nvPr/>
        </p:nvSpPr>
        <p:spPr>
          <a:xfrm>
            <a:off x="5159650" y="328514"/>
            <a:ext cx="54735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>
                    <a:lumMod val="75000"/>
                  </a:schemeClr>
                </a:solidFill>
              </a:rPr>
              <a:t>Revised + outliers</a:t>
            </a:r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65B340-0124-375E-761A-593EC71463AD}"/>
              </a:ext>
            </a:extLst>
          </p:cNvPr>
          <p:cNvSpPr txBox="1"/>
          <p:nvPr/>
        </p:nvSpPr>
        <p:spPr>
          <a:xfrm>
            <a:off x="674518" y="1653118"/>
            <a:ext cx="487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4F4B76-7E7E-2482-7A41-6F6696004720}"/>
              </a:ext>
            </a:extLst>
          </p:cNvPr>
          <p:cNvSpPr txBox="1"/>
          <p:nvPr/>
        </p:nvSpPr>
        <p:spPr>
          <a:xfrm>
            <a:off x="3464503" y="1661829"/>
            <a:ext cx="487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DDD4ED-C286-E907-4E4E-64A124F9CEE6}"/>
              </a:ext>
            </a:extLst>
          </p:cNvPr>
          <p:cNvSpPr txBox="1"/>
          <p:nvPr/>
        </p:nvSpPr>
        <p:spPr>
          <a:xfrm>
            <a:off x="7137013" y="1661828"/>
            <a:ext cx="487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3396E9-A931-A378-862D-0A6BEBCD37F2}"/>
              </a:ext>
            </a:extLst>
          </p:cNvPr>
          <p:cNvSpPr txBox="1"/>
          <p:nvPr/>
        </p:nvSpPr>
        <p:spPr>
          <a:xfrm>
            <a:off x="6659764" y="3344869"/>
            <a:ext cx="487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A688DB-7EE2-96F6-4333-4D93E7DEA170}"/>
              </a:ext>
            </a:extLst>
          </p:cNvPr>
          <p:cNvSpPr txBox="1"/>
          <p:nvPr/>
        </p:nvSpPr>
        <p:spPr>
          <a:xfrm>
            <a:off x="10260931" y="3344869"/>
            <a:ext cx="487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3514E5A-FCFE-1D45-82D0-163D792D2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780" y="3765714"/>
            <a:ext cx="2656701" cy="221391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6331434-C528-093C-566E-A749946BD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9591" y="3765714"/>
            <a:ext cx="2656702" cy="221391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75C26D1-5583-083C-DC53-8DE442F792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3644" y="1521741"/>
            <a:ext cx="2656702" cy="221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31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BEDE1B-217B-3724-7DC1-138C50383DD6}"/>
              </a:ext>
            </a:extLst>
          </p:cNvPr>
          <p:cNvSpPr txBox="1"/>
          <p:nvPr/>
        </p:nvSpPr>
        <p:spPr>
          <a:xfrm>
            <a:off x="1161535" y="518984"/>
            <a:ext cx="3768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K = 4</a:t>
            </a:r>
          </a:p>
        </p:txBody>
      </p:sp>
      <p:pic>
        <p:nvPicPr>
          <p:cNvPr id="5" name="Picture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33CFC4C4-B903-1DA1-BA1E-28EBC55A0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70" y="2038861"/>
            <a:ext cx="2505951" cy="4176585"/>
          </a:xfrm>
          <a:prstGeom prst="rect">
            <a:avLst/>
          </a:prstGeom>
        </p:spPr>
      </p:pic>
      <p:pic>
        <p:nvPicPr>
          <p:cNvPr id="7" name="Picture 6" descr="Chart, funnel chart&#10;&#10;Description automatically generated">
            <a:extLst>
              <a:ext uri="{FF2B5EF4-FFF2-40B4-BE49-F238E27FC236}">
                <a16:creationId xmlns:a16="http://schemas.microsoft.com/office/drawing/2014/main" id="{789D8889-3CF8-334C-B2CB-1963C9765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470" y="2038860"/>
            <a:ext cx="3132530" cy="4176707"/>
          </a:xfrm>
          <a:prstGeom prst="rect">
            <a:avLst/>
          </a:prstGeom>
        </p:spPr>
      </p:pic>
      <p:pic>
        <p:nvPicPr>
          <p:cNvPr id="10" name="Picture 9" descr="Chart, treemap chart&#10;&#10;Description automatically generated">
            <a:extLst>
              <a:ext uri="{FF2B5EF4-FFF2-40B4-BE49-F238E27FC236}">
                <a16:creationId xmlns:a16="http://schemas.microsoft.com/office/drawing/2014/main" id="{111F2875-2F8B-1506-7A97-A4FD8A634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5494" y="4048050"/>
            <a:ext cx="2515225" cy="2155907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A41B58A6-D189-BF47-F0A9-1D389E3B5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949" y="4048051"/>
            <a:ext cx="2515225" cy="2155907"/>
          </a:xfrm>
          <a:prstGeom prst="rect">
            <a:avLst/>
          </a:prstGeom>
        </p:spPr>
      </p:pic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1F4ACE72-7D30-3656-B45F-C47096F7AC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9370" y="1997886"/>
            <a:ext cx="2368667" cy="20302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2F5FFF-DFF7-A5C3-25B0-421C8492B1D2}"/>
              </a:ext>
            </a:extLst>
          </p:cNvPr>
          <p:cNvSpPr txBox="1"/>
          <p:nvPr/>
        </p:nvSpPr>
        <p:spPr>
          <a:xfrm>
            <a:off x="223347" y="1854197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8C64F0-4BDD-4100-FB42-50D51F492124}"/>
              </a:ext>
            </a:extLst>
          </p:cNvPr>
          <p:cNvSpPr txBox="1"/>
          <p:nvPr/>
        </p:nvSpPr>
        <p:spPr>
          <a:xfrm>
            <a:off x="2816613" y="1895292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48891F-6A4E-6A85-7C61-3B0C4B73725D}"/>
              </a:ext>
            </a:extLst>
          </p:cNvPr>
          <p:cNvSpPr txBox="1"/>
          <p:nvPr/>
        </p:nvSpPr>
        <p:spPr>
          <a:xfrm>
            <a:off x="7720464" y="1892144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9175AF-2178-760E-40EB-E65C88545A53}"/>
              </a:ext>
            </a:extLst>
          </p:cNvPr>
          <p:cNvSpPr txBox="1"/>
          <p:nvPr/>
        </p:nvSpPr>
        <p:spPr>
          <a:xfrm>
            <a:off x="6679632" y="3669036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A03E6B-9C87-DBCA-E54B-A7153DD41B84}"/>
              </a:ext>
            </a:extLst>
          </p:cNvPr>
          <p:cNvSpPr txBox="1"/>
          <p:nvPr/>
        </p:nvSpPr>
        <p:spPr>
          <a:xfrm>
            <a:off x="11305867" y="3669036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DE7FD7-BD50-90A5-45BE-03701A79B5DE}"/>
              </a:ext>
            </a:extLst>
          </p:cNvPr>
          <p:cNvSpPr txBox="1"/>
          <p:nvPr/>
        </p:nvSpPr>
        <p:spPr>
          <a:xfrm>
            <a:off x="5020858" y="2798461"/>
            <a:ext cx="7052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>
                    <a:lumMod val="75000"/>
                  </a:schemeClr>
                </a:solidFill>
              </a:rPr>
              <a:t>Original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8991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CAC4FEED-A236-7DAA-0173-CD9049B2A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312" y="1626576"/>
            <a:ext cx="3251688" cy="43355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57FD24-218E-C4BB-243A-6D5F422E9870}"/>
              </a:ext>
            </a:extLst>
          </p:cNvPr>
          <p:cNvSpPr txBox="1"/>
          <p:nvPr/>
        </p:nvSpPr>
        <p:spPr>
          <a:xfrm>
            <a:off x="1161535" y="518984"/>
            <a:ext cx="3768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K =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268F6B-5F8A-84B8-5C45-30255BB1879B}"/>
              </a:ext>
            </a:extLst>
          </p:cNvPr>
          <p:cNvSpPr txBox="1"/>
          <p:nvPr/>
        </p:nvSpPr>
        <p:spPr>
          <a:xfrm>
            <a:off x="5139269" y="349706"/>
            <a:ext cx="7052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>
                    <a:lumMod val="75000"/>
                  </a:schemeClr>
                </a:solidFill>
              </a:rPr>
              <a:t>Revised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EF026E-23AB-63D0-7D7F-ACD4F4A7FC59}"/>
              </a:ext>
            </a:extLst>
          </p:cNvPr>
          <p:cNvSpPr txBox="1"/>
          <p:nvPr/>
        </p:nvSpPr>
        <p:spPr>
          <a:xfrm>
            <a:off x="3023402" y="1504484"/>
            <a:ext cx="487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C0E8DA-5673-75F5-E2CA-5EADCFB9838B}"/>
              </a:ext>
            </a:extLst>
          </p:cNvPr>
          <p:cNvSpPr txBox="1"/>
          <p:nvPr/>
        </p:nvSpPr>
        <p:spPr>
          <a:xfrm>
            <a:off x="7083272" y="1504484"/>
            <a:ext cx="487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85A5F-270A-4339-EA78-43179EBADBDE}"/>
              </a:ext>
            </a:extLst>
          </p:cNvPr>
          <p:cNvSpPr txBox="1"/>
          <p:nvPr/>
        </p:nvSpPr>
        <p:spPr>
          <a:xfrm>
            <a:off x="6420922" y="3490232"/>
            <a:ext cx="487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ACE669-B5C3-395D-77F7-0BD1C489526A}"/>
              </a:ext>
            </a:extLst>
          </p:cNvPr>
          <p:cNvSpPr txBox="1"/>
          <p:nvPr/>
        </p:nvSpPr>
        <p:spPr>
          <a:xfrm>
            <a:off x="10591929" y="3490232"/>
            <a:ext cx="487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</a:t>
            </a:r>
          </a:p>
        </p:txBody>
      </p:sp>
      <p:pic>
        <p:nvPicPr>
          <p:cNvPr id="16" name="Picture 1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2AA0B88-C309-8A78-2D1A-106861796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86" y="1626576"/>
            <a:ext cx="2601350" cy="43355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0A3D54D-0EE8-396F-3BF9-8D36B8141674}"/>
              </a:ext>
            </a:extLst>
          </p:cNvPr>
          <p:cNvSpPr txBox="1"/>
          <p:nvPr/>
        </p:nvSpPr>
        <p:spPr>
          <a:xfrm>
            <a:off x="266382" y="1504484"/>
            <a:ext cx="487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</a:t>
            </a:r>
          </a:p>
        </p:txBody>
      </p:sp>
      <p:pic>
        <p:nvPicPr>
          <p:cNvPr id="21" name="Picture 20" descr="Chart, box and whisker chart&#10;&#10;Description automatically generated">
            <a:extLst>
              <a:ext uri="{FF2B5EF4-FFF2-40B4-BE49-F238E27FC236}">
                <a16:creationId xmlns:a16="http://schemas.microsoft.com/office/drawing/2014/main" id="{41B412A8-2003-74D9-2606-7444378EE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163" y="1641104"/>
            <a:ext cx="2712875" cy="2325321"/>
          </a:xfrm>
          <a:prstGeom prst="rect">
            <a:avLst/>
          </a:prstGeom>
        </p:spPr>
      </p:pic>
      <p:pic>
        <p:nvPicPr>
          <p:cNvPr id="23" name="Picture 22" descr="Chart, bar chart&#10;&#10;Description automatically generated">
            <a:extLst>
              <a:ext uri="{FF2B5EF4-FFF2-40B4-BE49-F238E27FC236}">
                <a16:creationId xmlns:a16="http://schemas.microsoft.com/office/drawing/2014/main" id="{069F87DE-309A-C130-6F22-D1A8DED65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2754" y="3966425"/>
            <a:ext cx="2712875" cy="2325322"/>
          </a:xfrm>
          <a:prstGeom prst="rect">
            <a:avLst/>
          </a:prstGeom>
        </p:spPr>
      </p:pic>
      <p:pic>
        <p:nvPicPr>
          <p:cNvPr id="25" name="Picture 24" descr="Chart, bar chart&#10;&#10;Description automatically generated">
            <a:extLst>
              <a:ext uri="{FF2B5EF4-FFF2-40B4-BE49-F238E27FC236}">
                <a16:creationId xmlns:a16="http://schemas.microsoft.com/office/drawing/2014/main" id="{4775589B-199E-405A-7026-C0191D60DB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757" y="3940746"/>
            <a:ext cx="2712875" cy="232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480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AE89D56B-CFE7-596F-8E4B-20887A81C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664" y="1989434"/>
            <a:ext cx="4955132" cy="3964105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5923FFCE-3C5A-46F3-4D28-A966FD0E3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089" y="1989434"/>
            <a:ext cx="4955131" cy="39641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C80008-C219-E67C-2BFA-217BF502A437}"/>
              </a:ext>
            </a:extLst>
          </p:cNvPr>
          <p:cNvSpPr txBox="1"/>
          <p:nvPr/>
        </p:nvSpPr>
        <p:spPr>
          <a:xfrm>
            <a:off x="1525544" y="1758603"/>
            <a:ext cx="617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5F2639-DBC7-A1A5-0B6C-86EE1D5F626F}"/>
              </a:ext>
            </a:extLst>
          </p:cNvPr>
          <p:cNvSpPr txBox="1"/>
          <p:nvPr/>
        </p:nvSpPr>
        <p:spPr>
          <a:xfrm>
            <a:off x="5787081" y="1758602"/>
            <a:ext cx="617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073296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11038</TotalTime>
  <Words>68</Words>
  <Application>Microsoft Macintosh PowerPoint</Application>
  <PresentationFormat>Widescreen</PresentationFormat>
  <Paragraphs>48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H Buckner</dc:creator>
  <cp:lastModifiedBy>John H Buckner</cp:lastModifiedBy>
  <cp:revision>14</cp:revision>
  <dcterms:created xsi:type="dcterms:W3CDTF">2022-08-11T21:05:48Z</dcterms:created>
  <dcterms:modified xsi:type="dcterms:W3CDTF">2022-11-16T19:49:32Z</dcterms:modified>
</cp:coreProperties>
</file>